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8"/>
  </p:notesMasterIdLst>
  <p:sldIdLst>
    <p:sldId id="301" r:id="rId2"/>
    <p:sldId id="378" r:id="rId3"/>
    <p:sldId id="384" r:id="rId4"/>
    <p:sldId id="355" r:id="rId5"/>
    <p:sldId id="385" r:id="rId6"/>
    <p:sldId id="331" r:id="rId7"/>
    <p:sldId id="370" r:id="rId8"/>
    <p:sldId id="382" r:id="rId9"/>
    <p:sldId id="325" r:id="rId10"/>
    <p:sldId id="294" r:id="rId11"/>
    <p:sldId id="265" r:id="rId12"/>
    <p:sldId id="272" r:id="rId13"/>
    <p:sldId id="276" r:id="rId14"/>
    <p:sldId id="278" r:id="rId15"/>
    <p:sldId id="279" r:id="rId16"/>
    <p:sldId id="280" r:id="rId17"/>
    <p:sldId id="297" r:id="rId18"/>
    <p:sldId id="282" r:id="rId19"/>
    <p:sldId id="283" r:id="rId20"/>
    <p:sldId id="353" r:id="rId21"/>
    <p:sldId id="298" r:id="rId22"/>
    <p:sldId id="299" r:id="rId23"/>
    <p:sldId id="300" r:id="rId24"/>
    <p:sldId id="284" r:id="rId25"/>
    <p:sldId id="285" r:id="rId26"/>
    <p:sldId id="286" r:id="rId27"/>
    <p:sldId id="287" r:id="rId28"/>
    <p:sldId id="349" r:id="rId29"/>
    <p:sldId id="377" r:id="rId30"/>
    <p:sldId id="289" r:id="rId31"/>
    <p:sldId id="317" r:id="rId32"/>
    <p:sldId id="290" r:id="rId33"/>
    <p:sldId id="291" r:id="rId34"/>
    <p:sldId id="292" r:id="rId35"/>
    <p:sldId id="318" r:id="rId36"/>
    <p:sldId id="293" r:id="rId37"/>
  </p:sldIdLst>
  <p:sldSz cx="12192000" cy="6858000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Open Sans" panose="020B0606030504020204" pitchFamily="3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4660"/>
  </p:normalViewPr>
  <p:slideViewPr>
    <p:cSldViewPr>
      <p:cViewPr varScale="1">
        <p:scale>
          <a:sx n="110" d="100"/>
          <a:sy n="110" d="100"/>
        </p:scale>
        <p:origin x="81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067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3709" y="2352796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is a saying among marketers that “storytelling is SEO for the human brain.”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72448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2167157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will learn precisely what a story is.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561" y="2954090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will learn how to create a story.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741023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will learn how to have huge success using stories to grow your audience.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527956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will learn how to increase brand loyalty.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314890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will learn how to promote yourself using stories just like major brands do. 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7AFFA27-AFF3-4C7B-BBF1-52FEF3DF1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244" y="304800"/>
            <a:ext cx="5403655" cy="632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7029" y="2448311"/>
            <a:ext cx="5297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a Social Media Story?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029" y="3083234"/>
            <a:ext cx="5334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Using 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Stories for Marketing – The Basics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47029" y="4056711"/>
            <a:ext cx="5327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More 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Benefits of Stories and How to Use Them to Maximum Effect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47029" y="5030189"/>
            <a:ext cx="5099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Instagram 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Stories for Business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47029" y="5665113"/>
            <a:ext cx="5325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Facebook 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Stories for Businesses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70934" y="2475563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Snapchat 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Stories for Businesses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0934" y="3272950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Create Better Stories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4" y="4070337"/>
            <a:ext cx="53279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Advanced 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Technique and Selling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=""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4" y="4867724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Rest of Your Strategy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=""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4" y="5665113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Put All This Into Action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9675" y="2344087"/>
            <a:ext cx="977265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benefit from the power of social media stories for marketers.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8" y="2728178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want to know what a story actually is.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3259068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want to create a story the right way.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48167" y="3789958"/>
            <a:ext cx="82884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want to have huge success using stories to grow your audience.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8382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48169" y="5159514"/>
            <a:ext cx="8288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want to promote yourself using stories just like major brands do.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8168" y="4628624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want to increase brand loyalty.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6509" y="2352796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when this saying was first coined, it had nothing to do with social media stories.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3213318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The Power of Social Media Stories for Marketers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F373736-2BF6-4FE1-9AD2-76795EA1A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936760"/>
            <a:ext cx="3314571" cy="465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3060918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The Power of Social Media Stories for Marketers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CE7EBB8-CE0D-4393-BC7C-042B687F28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038503"/>
            <a:ext cx="5714999" cy="432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324600" y="3137118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The Power of Social Media Stories for Marketers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285AB86-F213-4DD0-AF3C-377EB45372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079665"/>
            <a:ext cx="3801901" cy="4778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014478"/>
            <a:ext cx="10363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benefit from the power of social media stories for marketers, 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3184" y="3045294"/>
            <a:ext cx="91630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perhaps it should have.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914400" y="2136338"/>
            <a:ext cx="10363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Social media stories in fact have HUGE potential to engage audiences</a:t>
            </a:r>
            <a:r>
              <a:rPr lang="en-US" sz="5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,…</a:t>
            </a:r>
            <a:endParaRPr lang="en-US" sz="5400" b="1" dirty="0">
              <a:solidFill>
                <a:srgbClr val="C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1714500" y="2136338"/>
            <a:ext cx="8763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…to </a:t>
            </a:r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build authority and trust, and to generally boost your brand.</a:t>
            </a:r>
          </a:p>
        </p:txBody>
      </p:sp>
    </p:spTree>
    <p:extLst>
      <p:ext uri="{BB962C8B-B14F-4D97-AF65-F5344CB8AC3E}">
        <p14:creationId xmlns:p14="http://schemas.microsoft.com/office/powerpoint/2010/main" val="1189378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62050" y="2690336"/>
            <a:ext cx="9867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that, but they’re also gaining in popularity all the time.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0" y="2014478"/>
            <a:ext cx="8077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Social media stories took the internet by storm and they’re not showing any signs of slowing down now.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4900" y="3036585"/>
            <a:ext cx="9982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how can YOU benefit from it?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</TotalTime>
  <Words>736</Words>
  <Application>Microsoft Office PowerPoint</Application>
  <PresentationFormat>Panorámica</PresentationFormat>
  <Paragraphs>59</Paragraphs>
  <Slides>36</Slides>
  <Notes>35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41" baseType="lpstr">
      <vt:lpstr>Arial</vt:lpstr>
      <vt:lpstr>Wingdings</vt:lpstr>
      <vt:lpstr>Calibri</vt:lpstr>
      <vt:lpstr>Open Sans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Distrito Valera</cp:lastModifiedBy>
  <cp:revision>869</cp:revision>
  <dcterms:modified xsi:type="dcterms:W3CDTF">2019-10-08T15:20:42Z</dcterms:modified>
</cp:coreProperties>
</file>